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2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6" y="10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8B155-C3B1-4628-AE2F-30EE38C1B4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DAA8CC-C621-45B8-BEE8-4D6436DA44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873CC-CB20-4BB4-BBBD-D7AFB15DA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1022-D223-4661-A892-8C8361674921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6F967-2304-413C-BF50-E9594E324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E26E0-DD7B-4EB0-909A-3596E2AE3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CB7B-F109-40B2-B626-A65CEB289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33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6A0D5-F80C-4F2A-B697-0E5B861D4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86940F-6B57-4CE7-86E8-80F8349B55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437ED-AB39-435F-99DF-0074D4651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1022-D223-4661-A892-8C8361674921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47C1D-34A8-4E9C-95A5-77073BFBE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81A54-CB34-4EB5-9A3F-FAB7E2AC7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CB7B-F109-40B2-B626-A65CEB289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734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4FA66B-9CF9-4FB9-888E-AAEA3070C4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1AFD3F-3459-406C-8765-6005291F8F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CAC560-63BA-4A9F-AA3A-31983326E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1022-D223-4661-A892-8C8361674921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06389-B039-436A-A313-F8D968693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AD6AC-FAA0-40C0-A6C0-E2237941E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CB7B-F109-40B2-B626-A65CEB289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5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31F00-CC07-4C0A-AD86-AB15D2697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D6E47-E07A-4D97-A827-C49DE9CE7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65E55-5282-4B55-AE82-C815B90FF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1022-D223-4661-A892-8C8361674921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99329-8F59-4075-BDD4-BD6A66FD2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F780C3-C391-4963-A1C4-6F30F6C5A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CB7B-F109-40B2-B626-A65CEB289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34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46111-445B-48EB-AFFE-FC062C4EE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2ECF41-E638-4269-9149-CFD45FD38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500C94-16CE-418F-8ABB-DBC2CF706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1022-D223-4661-A892-8C8361674921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7101D-FF6F-4300-8C44-9F37DEA72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989A4-9B9F-42FD-BF36-737845808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CB7B-F109-40B2-B626-A65CEB289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416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5C6BD-1F7C-4565-A382-CA6188E6A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91086-0607-4A71-9425-591D922E3D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9689AA-1D4B-4E41-8EDD-847A9F782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5FFD52-C4A8-4562-A6A3-697F808D6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1022-D223-4661-A892-8C8361674921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4B0945-D812-4EEC-880A-E9E337AD2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D1AA2F-10DB-40E7-AB9E-B0CC3C270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CB7B-F109-40B2-B626-A65CEB289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216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41CBC-F813-46B9-8D48-846656B5E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533C15-DA11-425F-A22E-586652A1F3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DD0D9F-7D50-4427-961A-3CDC86181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D491C8-6F51-4550-AE14-1A46FA3D02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32762E-D5A2-42A0-A9BD-489EA2598A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E795-6B6B-4EEA-830A-8C66DA0C7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1022-D223-4661-A892-8C8361674921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DC4E7-1BC7-47D9-9EC1-C121216AA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8C6CD7-9B7F-4782-A6ED-A4B82058D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CB7B-F109-40B2-B626-A65CEB289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620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354EB-84DB-45DC-93A9-CBC1F3FC5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D672B8-D9C4-41BE-BDCD-9AB9ACA0D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1022-D223-4661-A892-8C8361674921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9A50EA-67B9-42B7-8DB4-8E139ED85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A6152-CFB2-4E26-8263-78C1C72D7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CB7B-F109-40B2-B626-A65CEB289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236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DBC99E-08BE-427D-A51B-29B9B1CF7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1022-D223-4661-A892-8C8361674921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897B52-5674-4553-BABD-74E4CD6CE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1F10F1-05DC-4920-8772-1FDCA027E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CB7B-F109-40B2-B626-A65CEB289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09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BCF42-590A-44DC-9F9B-50F610446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767E77-451A-4440-BA6E-76F1002AF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6CBC7E-62F7-4E56-BFF7-07E66313D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A1DA2B-802B-41B2-8D50-0350D09B4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1022-D223-4661-A892-8C8361674921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D856BD-ED2B-48A6-9647-4E0C2B88C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990002-AE91-41B3-8E06-0DE4D12D0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CB7B-F109-40B2-B626-A65CEB289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95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3F70A-9611-4D0C-AD27-CFF175E56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1B2F38-EC1D-47D2-8BAE-0543A190DE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39A82E-AB83-4DF0-BD99-0A59259260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E29CC5-D1B0-4BB7-A25B-EB470F2F8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1022-D223-4661-A892-8C8361674921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54EE6C-07D2-462F-86F9-597B36F50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E17D15-9EC6-4A64-B1DD-B78111E55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CB7B-F109-40B2-B626-A65CEB289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46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19CF18-ACE6-43E2-B244-EE5624B3C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2F11AC-1A94-4240-BC21-89DB8E899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22059-1D46-4AFD-A920-F989D3C48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91022-D223-4661-A892-8C8361674921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05440-4C49-4DB3-8C3C-FF0F26C410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F4523B-8CDC-48DC-9149-CF1A1C3C54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7CB7B-F109-40B2-B626-A65CEB289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99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group of people in a room&#10;&#10;Description automatically generated">
            <a:extLst>
              <a:ext uri="{FF2B5EF4-FFF2-40B4-BE49-F238E27FC236}">
                <a16:creationId xmlns:a16="http://schemas.microsoft.com/office/drawing/2014/main" id="{05A53747-9B03-49D0-8332-862A7F9C6A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4688" y="131137"/>
            <a:ext cx="8226870" cy="6182522"/>
          </a:xfrm>
        </p:spPr>
      </p:pic>
      <p:pic>
        <p:nvPicPr>
          <p:cNvPr id="7" name="Picture 6" descr="A black sign with white text&#10;&#10;Description automatically generated">
            <a:extLst>
              <a:ext uri="{FF2B5EF4-FFF2-40B4-BE49-F238E27FC236}">
                <a16:creationId xmlns:a16="http://schemas.microsoft.com/office/drawing/2014/main" id="{3C98E2FB-CC34-4DA6-B283-5C6B84C5D2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8323" y="-401052"/>
            <a:ext cx="3864870" cy="4260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343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Content Placeholder 14" descr="A picture containing table, man, black, woman&#10;&#10;Description automatically generated">
            <a:extLst>
              <a:ext uri="{FF2B5EF4-FFF2-40B4-BE49-F238E27FC236}">
                <a16:creationId xmlns:a16="http://schemas.microsoft.com/office/drawing/2014/main" id="{DEAF450E-DF92-4D5D-AC64-8740DF1DA0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044" y="861887"/>
            <a:ext cx="9838038" cy="5134226"/>
          </a:xfrm>
        </p:spPr>
      </p:pic>
      <p:pic>
        <p:nvPicPr>
          <p:cNvPr id="17" name="Picture 16" descr="A black sign with white text&#10;&#10;Description automatically generated">
            <a:extLst>
              <a:ext uri="{FF2B5EF4-FFF2-40B4-BE49-F238E27FC236}">
                <a16:creationId xmlns:a16="http://schemas.microsoft.com/office/drawing/2014/main" id="{21668A4E-3EBF-44E9-9A29-067BD33135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0008" y="-260684"/>
            <a:ext cx="2928967" cy="3228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657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C37511-4C92-41E0-88D6-BD478FD759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icture containing table, man, black, woman&#10;&#10;Description automatically generated">
            <a:extLst>
              <a:ext uri="{FF2B5EF4-FFF2-40B4-BE49-F238E27FC236}">
                <a16:creationId xmlns:a16="http://schemas.microsoft.com/office/drawing/2014/main" id="{1518686B-0D3C-4C95-81D6-A7D7EF816D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217" y="605088"/>
            <a:ext cx="10822178" cy="5647824"/>
          </a:xfrm>
          <a:prstGeom prst="rect">
            <a:avLst/>
          </a:prstGeom>
        </p:spPr>
      </p:pic>
      <p:pic>
        <p:nvPicPr>
          <p:cNvPr id="7" name="Picture 6" descr="A black sign with white text&#10;&#10;Description automatically generated">
            <a:extLst>
              <a:ext uri="{FF2B5EF4-FFF2-40B4-BE49-F238E27FC236}">
                <a16:creationId xmlns:a16="http://schemas.microsoft.com/office/drawing/2014/main" id="{EC7DACDB-2468-4B21-BB4F-D951F127B5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1860" y="-144379"/>
            <a:ext cx="2228576" cy="2456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808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sitting, table, desk, television&#10;&#10;Description automatically generated">
            <a:extLst>
              <a:ext uri="{FF2B5EF4-FFF2-40B4-BE49-F238E27FC236}">
                <a16:creationId xmlns:a16="http://schemas.microsoft.com/office/drawing/2014/main" id="{745CD9BE-60C0-41A3-AF8D-E3D49D660B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581" y="1381769"/>
            <a:ext cx="3260093" cy="4351338"/>
          </a:xfrm>
        </p:spPr>
      </p:pic>
      <p:pic>
        <p:nvPicPr>
          <p:cNvPr id="7" name="Picture 6" descr="A picture containing sitting, table, desk, television&#10;&#10;Description automatically generated">
            <a:extLst>
              <a:ext uri="{FF2B5EF4-FFF2-40B4-BE49-F238E27FC236}">
                <a16:creationId xmlns:a16="http://schemas.microsoft.com/office/drawing/2014/main" id="{1C591676-21F7-47BA-A006-E34260D9A7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327" y="1124465"/>
            <a:ext cx="3943858" cy="5263978"/>
          </a:xfrm>
          <a:prstGeom prst="rect">
            <a:avLst/>
          </a:prstGeom>
        </p:spPr>
      </p:pic>
      <p:pic>
        <p:nvPicPr>
          <p:cNvPr id="3" name="Picture 2" descr="A black sign with white text&#10;&#10;Description automatically generated">
            <a:extLst>
              <a:ext uri="{FF2B5EF4-FFF2-40B4-BE49-F238E27FC236}">
                <a16:creationId xmlns:a16="http://schemas.microsoft.com/office/drawing/2014/main" id="{94CB8117-8E51-46D7-B19D-3B27EA14DE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9986" y="-455683"/>
            <a:ext cx="2867114" cy="316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253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KT KT</dc:creator>
  <cp:lastModifiedBy>KT KT</cp:lastModifiedBy>
  <cp:revision>3</cp:revision>
  <dcterms:created xsi:type="dcterms:W3CDTF">2020-06-07T09:19:00Z</dcterms:created>
  <dcterms:modified xsi:type="dcterms:W3CDTF">2020-06-07T09:33:21Z</dcterms:modified>
</cp:coreProperties>
</file>