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B155-C3B1-4628-AE2F-30EE38C1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AA8CC-C621-45B8-BEE8-4D6436DA4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873CC-CB20-4BB4-BBBD-D7AFB15D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F967-2304-413C-BF50-E9594E32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26E0-DD7B-4EB0-909A-3596E2AE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A0D5-F80C-4F2A-B697-0E5B861D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6940F-6B57-4CE7-86E8-80F8349B5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437ED-AB39-435F-99DF-0074D465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47C1D-34A8-4E9C-95A5-77073BFB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81A54-CB34-4EB5-9A3F-FAB7E2AC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3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FA66B-9CF9-4FB9-888E-AAEA3070C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AFD3F-3459-406C-8765-6005291F8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AC560-63BA-4A9F-AA3A-31983326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06389-B039-436A-A313-F8D96869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AD6AC-FAA0-40C0-A6C0-E2237941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1F00-CC07-4C0A-AD86-AB15D269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D6E47-E07A-4D97-A827-C49DE9CE7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5E55-5282-4B55-AE82-C815B90F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99329-8F59-4075-BDD4-BD6A66FD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80C3-C391-4963-A1C4-6F30F6C5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6111-445B-48EB-AFFE-FC062C4E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ECF41-E638-4269-9149-CFD45FD3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0C94-16CE-418F-8ABB-DBC2CF70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7101D-FF6F-4300-8C44-9F37DEA7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989A4-9B9F-42FD-BF36-73784580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C6BD-1F7C-4565-A382-CA6188E6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1086-0607-4A71-9425-591D922E3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689AA-1D4B-4E41-8EDD-847A9F782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FD52-C4A8-4562-A6A3-697F808D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B0945-D812-4EEC-880A-E9E337AD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1AA2F-10DB-40E7-AB9E-B0CC3C27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1CBC-F813-46B9-8D48-846656B5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33C15-DA11-425F-A22E-586652A1F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D0D9F-7D50-4427-961A-3CDC86181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491C8-6F51-4550-AE14-1A46FA3D0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2762E-D5A2-42A0-A9BD-489EA2598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E795-6B6B-4EEA-830A-8C66DA0C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DC4E7-1BC7-47D9-9EC1-C121216AA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6CD7-9B7F-4782-A6ED-A4B82058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54EB-84DB-45DC-93A9-CBC1F3FC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672B8-D9C4-41BE-BDCD-9AB9ACA0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A50EA-67B9-42B7-8DB4-8E139ED8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A6152-CFB2-4E26-8263-78C1C72D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3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BC99E-08BE-427D-A51B-29B9B1CF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97B52-5674-4553-BABD-74E4CD6C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F10F1-05DC-4920-8772-1FDCA027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CF42-590A-44DC-9F9B-50F61044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67E77-451A-4440-BA6E-76F1002A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CBC7E-62F7-4E56-BFF7-07E66313D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1DA2B-802B-41B2-8D50-0350D09B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856BD-ED2B-48A6-9647-4E0C2B88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0002-AE91-41B3-8E06-0DE4D12D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3F70A-9611-4D0C-AD27-CFF175E5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B2F38-EC1D-47D2-8BAE-0543A190D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9A82E-AB83-4DF0-BD99-0A592592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29CC5-D1B0-4BB7-A25B-EB470F2F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4EE6C-07D2-462F-86F9-597B36F5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17D15-9EC6-4A64-B1DD-B78111E5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9CF18-ACE6-43E2-B244-EE5624B3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F11AC-1A94-4240-BC21-89DB8E899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22059-1D46-4AFD-A920-F989D3C48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1022-D223-4661-A892-8C836167492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05440-4C49-4DB3-8C3C-FF0F26C41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4523B-8CDC-48DC-9149-CF1A1C3C5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CB7B-F109-40B2-B626-A65CEB28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in a room&#10;&#10;Description automatically generated">
            <a:extLst>
              <a:ext uri="{FF2B5EF4-FFF2-40B4-BE49-F238E27FC236}">
                <a16:creationId xmlns:a16="http://schemas.microsoft.com/office/drawing/2014/main" id="{05A53747-9B03-49D0-8332-862A7F9C6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688" y="131137"/>
            <a:ext cx="8226870" cy="6182522"/>
          </a:xfrm>
        </p:spPr>
      </p:pic>
      <p:pic>
        <p:nvPicPr>
          <p:cNvPr id="7" name="Picture 6" descr="A black sign with white text&#10;&#10;Description automatically generated">
            <a:extLst>
              <a:ext uri="{FF2B5EF4-FFF2-40B4-BE49-F238E27FC236}">
                <a16:creationId xmlns:a16="http://schemas.microsoft.com/office/drawing/2014/main" id="{3C98E2FB-CC34-4DA6-B283-5C6B84C5D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8323" y="-401052"/>
            <a:ext cx="3864870" cy="426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4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 descr="A picture containing table, man, black, woman&#10;&#10;Description automatically generated">
            <a:extLst>
              <a:ext uri="{FF2B5EF4-FFF2-40B4-BE49-F238E27FC236}">
                <a16:creationId xmlns:a16="http://schemas.microsoft.com/office/drawing/2014/main" id="{DEAF450E-DF92-4D5D-AC64-8740DF1DA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44" y="861887"/>
            <a:ext cx="9838038" cy="5134226"/>
          </a:xfrm>
        </p:spPr>
      </p:pic>
      <p:pic>
        <p:nvPicPr>
          <p:cNvPr id="17" name="Picture 16" descr="A black sign with white text&#10;&#10;Description automatically generated">
            <a:extLst>
              <a:ext uri="{FF2B5EF4-FFF2-40B4-BE49-F238E27FC236}">
                <a16:creationId xmlns:a16="http://schemas.microsoft.com/office/drawing/2014/main" id="{21668A4E-3EBF-44E9-9A29-067BD3313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08" y="-260684"/>
            <a:ext cx="2928967" cy="322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5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C37511-4C92-41E0-88D6-BD478FD75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able, man, black, woman&#10;&#10;Description automatically generated">
            <a:extLst>
              <a:ext uri="{FF2B5EF4-FFF2-40B4-BE49-F238E27FC236}">
                <a16:creationId xmlns:a16="http://schemas.microsoft.com/office/drawing/2014/main" id="{1518686B-0D3C-4C95-81D6-A7D7EF816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17" y="605088"/>
            <a:ext cx="10822178" cy="5647824"/>
          </a:xfrm>
          <a:prstGeom prst="rect">
            <a:avLst/>
          </a:prstGeom>
        </p:spPr>
      </p:pic>
      <p:pic>
        <p:nvPicPr>
          <p:cNvPr id="7" name="Picture 6" descr="A black sign with white text&#10;&#10;Description automatically generated">
            <a:extLst>
              <a:ext uri="{FF2B5EF4-FFF2-40B4-BE49-F238E27FC236}">
                <a16:creationId xmlns:a16="http://schemas.microsoft.com/office/drawing/2014/main" id="{EC7DACDB-2468-4B21-BB4F-D951F127B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860" y="-144379"/>
            <a:ext cx="2228576" cy="245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0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itting, table, desk, television&#10;&#10;Description automatically generated">
            <a:extLst>
              <a:ext uri="{FF2B5EF4-FFF2-40B4-BE49-F238E27FC236}">
                <a16:creationId xmlns:a16="http://schemas.microsoft.com/office/drawing/2014/main" id="{745CD9BE-60C0-41A3-AF8D-E3D49D660B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81" y="1381769"/>
            <a:ext cx="3260093" cy="4351338"/>
          </a:xfrm>
        </p:spPr>
      </p:pic>
      <p:pic>
        <p:nvPicPr>
          <p:cNvPr id="7" name="Picture 6" descr="A picture containing sitting, table, desk, television&#10;&#10;Description automatically generated">
            <a:extLst>
              <a:ext uri="{FF2B5EF4-FFF2-40B4-BE49-F238E27FC236}">
                <a16:creationId xmlns:a16="http://schemas.microsoft.com/office/drawing/2014/main" id="{1C591676-21F7-47BA-A006-E34260D9A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27" y="1124465"/>
            <a:ext cx="3943858" cy="5263978"/>
          </a:xfrm>
          <a:prstGeom prst="rect">
            <a:avLst/>
          </a:prstGeom>
        </p:spPr>
      </p:pic>
      <p:pic>
        <p:nvPicPr>
          <p:cNvPr id="3" name="Picture 2" descr="A black sign with white text&#10;&#10;Description automatically generated">
            <a:extLst>
              <a:ext uri="{FF2B5EF4-FFF2-40B4-BE49-F238E27FC236}">
                <a16:creationId xmlns:a16="http://schemas.microsoft.com/office/drawing/2014/main" id="{94CB8117-8E51-46D7-B19D-3B27EA14D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9986" y="-455683"/>
            <a:ext cx="2867114" cy="31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5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 KT</dc:creator>
  <cp:lastModifiedBy>KT KT</cp:lastModifiedBy>
  <cp:revision>3</cp:revision>
  <dcterms:created xsi:type="dcterms:W3CDTF">2020-06-07T09:19:00Z</dcterms:created>
  <dcterms:modified xsi:type="dcterms:W3CDTF">2020-06-07T09:33:21Z</dcterms:modified>
</cp:coreProperties>
</file>